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Nunito" panose="020B0604020202020204" charset="0"/>
      <p:regular r:id="rId12"/>
      <p:bold r:id="rId13"/>
      <p:italic r:id="rId14"/>
      <p:boldItalic r:id="rId15"/>
    </p:embeddedFon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1e5e8266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1e5e8266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1e5e8266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1e5e8266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1e5e8266a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1e5e8266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1e5e8266a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1e5e8266a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cclainc.org/sites/default/files/Career%20Exploration%202019-2020.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FCCLA</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Family Career Community Leaders of America</a:t>
            </a:r>
            <a:endParaRPr/>
          </a:p>
        </p:txBody>
      </p:sp>
      <p:pic>
        <p:nvPicPr>
          <p:cNvPr id="130" name="Google Shape;130;p13"/>
          <p:cNvPicPr preferRelativeResize="0"/>
          <p:nvPr/>
        </p:nvPicPr>
        <p:blipFill>
          <a:blip r:embed="rId3">
            <a:alphaModFix/>
          </a:blip>
          <a:stretch>
            <a:fillRect/>
          </a:stretch>
        </p:blipFill>
        <p:spPr>
          <a:xfrm>
            <a:off x="228674" y="223025"/>
            <a:ext cx="3428402" cy="21326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Join</a:t>
            </a:r>
            <a:endParaRPr/>
          </a:p>
        </p:txBody>
      </p:sp>
      <p:sp>
        <p:nvSpPr>
          <p:cNvPr id="136" name="Google Shape;136;p14"/>
          <p:cNvSpPr txBox="1">
            <a:spLocks noGrp="1"/>
          </p:cNvSpPr>
          <p:nvPr>
            <p:ph type="body" idx="1"/>
          </p:nvPr>
        </p:nvSpPr>
        <p:spPr>
          <a:xfrm>
            <a:off x="819150" y="1449650"/>
            <a:ext cx="7505700" cy="29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50">
                <a:solidFill>
                  <a:srgbClr val="737373"/>
                </a:solidFill>
                <a:highlight>
                  <a:srgbClr val="FFFFFF"/>
                </a:highlight>
                <a:latin typeface="Roboto"/>
                <a:ea typeface="Roboto"/>
                <a:cs typeface="Roboto"/>
                <a:sym typeface="Roboto"/>
              </a:rPr>
              <a:t>Join more than 175,000 middle and high school members from 5,300 chapters across 50 state associations, Puerto Rico, and the Virgin Islands in the Ultimate Leadership Experience! FCCLA equips members with real world skills through Family and Consumer Sciences (FCS) education by preparing members for careers through its four Career Pathways: Human Services, Hospitality and Tourism, Education and Training, and Visual Arts and Design.</a:t>
            </a:r>
            <a:endParaRPr sz="1950">
              <a:solidFill>
                <a:srgbClr val="737373"/>
              </a:solidFill>
              <a:highlight>
                <a:srgbClr val="FFFFFF"/>
              </a:highlight>
              <a:latin typeface="Roboto"/>
              <a:ea typeface="Roboto"/>
              <a:cs typeface="Roboto"/>
              <a:sym typeface="Roboto"/>
            </a:endParaRPr>
          </a:p>
          <a:p>
            <a:pPr marL="0" lvl="0" indent="0" algn="l" rtl="0">
              <a:spcBef>
                <a:spcPts val="12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Join</a:t>
            </a:r>
            <a:endParaRPr/>
          </a:p>
        </p:txBody>
      </p:sp>
      <p:sp>
        <p:nvSpPr>
          <p:cNvPr id="142" name="Google Shape;142;p15"/>
          <p:cNvSpPr txBox="1">
            <a:spLocks noGrp="1"/>
          </p:cNvSpPr>
          <p:nvPr>
            <p:ph type="body" idx="1"/>
          </p:nvPr>
        </p:nvSpPr>
        <p:spPr>
          <a:xfrm>
            <a:off x="819150" y="1449650"/>
            <a:ext cx="7505700" cy="29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50">
                <a:solidFill>
                  <a:srgbClr val="737373"/>
                </a:solidFill>
                <a:highlight>
                  <a:srgbClr val="FFFFFF"/>
                </a:highlight>
                <a:latin typeface="Roboto"/>
                <a:ea typeface="Roboto"/>
                <a:cs typeface="Roboto"/>
                <a:sym typeface="Roboto"/>
              </a:rPr>
              <a:t>FCCLA members will strengthen skills, forge friendships, and make a positive difference in today’s world through participation in Competitive Events, serving in leadership positions, attending conferences across the nation, networking with youth leaders, and attaining essential college- and career-ready skills.</a:t>
            </a:r>
            <a:endParaRPr sz="2150">
              <a:solidFill>
                <a:srgbClr val="737373"/>
              </a:solidFill>
              <a:highlight>
                <a:srgbClr val="FFFFFF"/>
              </a:highlight>
              <a:latin typeface="Roboto"/>
              <a:ea typeface="Roboto"/>
              <a:cs typeface="Roboto"/>
              <a:sym typeface="Roboto"/>
            </a:endParaRPr>
          </a:p>
          <a:p>
            <a:pPr marL="0" lvl="0" indent="0" algn="l" rtl="0">
              <a:spcBef>
                <a:spcPts val="12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Career Pathways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Advisor: Jill Farr</a:t>
            </a:r>
            <a:endParaRPr/>
          </a:p>
          <a:p>
            <a:pPr marL="0" lvl="0" indent="0" algn="ctr" rtl="0">
              <a:spcBef>
                <a:spcPts val="0"/>
              </a:spcBef>
              <a:spcAft>
                <a:spcPts val="0"/>
              </a:spcAft>
              <a:buNone/>
            </a:pPr>
            <a:r>
              <a:rPr lang="en"/>
              <a:t>Room: S2</a:t>
            </a:r>
            <a:endParaRPr/>
          </a:p>
          <a:p>
            <a:pPr marL="0" lvl="0" indent="0" algn="ctr" rtl="0">
              <a:spcBef>
                <a:spcPts val="0"/>
              </a:spcBef>
              <a:spcAft>
                <a:spcPts val="0"/>
              </a:spcAft>
              <a:buNone/>
            </a:pPr>
            <a:r>
              <a:rPr lang="en"/>
              <a:t>Email: FarrJ@dvsd.org</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On-screen Show (16:9)</PresentationFormat>
  <Paragraphs>10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Nunito</vt:lpstr>
      <vt:lpstr>Roboto</vt:lpstr>
      <vt:lpstr>Arial</vt:lpstr>
      <vt:lpstr>Shift</vt:lpstr>
      <vt:lpstr>FCCLA</vt:lpstr>
      <vt:lpstr>Why Join</vt:lpstr>
      <vt:lpstr>Why Join</vt:lpstr>
      <vt:lpstr>Career Pathways</vt:lpstr>
      <vt:lpstr>Advisor: Jill Farr Room: S2 Email: FarrJ@dvsd.org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FCCLA</dc:title>
  <dc:creator>Heather Santarelli</dc:creator>
  <cp:lastModifiedBy>Heather Santarelli</cp:lastModifiedBy>
  <cp:revision>1</cp:revision>
  <dcterms:modified xsi:type="dcterms:W3CDTF">2020-10-15T15:58:52Z</dcterms:modified>
</cp:coreProperties>
</file>